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383625" cy="30240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di Langezaal" initials="RL" lastIdx="1" clrIdx="0">
    <p:extLst>
      <p:ext uri="{19B8F6BF-5375-455C-9EA6-DF929625EA0E}">
        <p15:presenceInfo xmlns:p15="http://schemas.microsoft.com/office/powerpoint/2012/main" userId="S::rudi@studiolangezaal.onmicrosoft.com::b2155c21-311b-4364-9a80-b98cf7b8edf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66"/>
    <p:restoredTop sz="94686"/>
  </p:normalViewPr>
  <p:slideViewPr>
    <p:cSldViewPr snapToGrid="0" snapToObjects="1">
      <p:cViewPr varScale="1">
        <p:scale>
          <a:sx n="39" d="100"/>
          <a:sy n="39" d="100"/>
        </p:scale>
        <p:origin x="42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6466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84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718264C-8DD9-2B4C-B2DD-F307CB4AE9F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525" y="794"/>
            <a:ext cx="21374100" cy="30238700"/>
          </a:xfrm>
          <a:prstGeom prst="rect">
            <a:avLst/>
          </a:prstGeom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FB40B65C-E1C5-F947-9E7B-36667137045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932229" y="20084142"/>
            <a:ext cx="7249885" cy="47352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6311387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Macintosh PowerPoint</Application>
  <PresentationFormat>Aangepast</PresentationFormat>
  <Paragraphs>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Rudi Langezaal</dc:creator>
  <cp:lastModifiedBy>Rudi Langezaal</cp:lastModifiedBy>
  <cp:revision>4</cp:revision>
  <dcterms:created xsi:type="dcterms:W3CDTF">2020-12-10T11:54:30Z</dcterms:created>
  <dcterms:modified xsi:type="dcterms:W3CDTF">2020-12-10T12:10:53Z</dcterms:modified>
</cp:coreProperties>
</file>