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ul hier de Presentatietitel in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Vul hier de Presentatietitel in</a:t>
            </a:r>
          </a:p>
        </p:txBody>
      </p:sp>
      <p:sp>
        <p:nvSpPr>
          <p:cNvPr id="12" name="Hoofdtekst - niveau één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Vul hier de Subtitel in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Tijdelijke aanduiding voor tekst 8"/>
          <p:cNvSpPr/>
          <p:nvPr>
            <p:ph type="body" sz="quarter" idx="21" hasCustomPrompt="1"/>
          </p:nvPr>
        </p:nvSpPr>
        <p:spPr>
          <a:xfrm>
            <a:off x="1260762" y="5638801"/>
            <a:ext cx="6913420" cy="44334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808080"/>
                </a:solidFill>
                <a:latin typeface="DINOT-Bold"/>
                <a:ea typeface="DINOT-Bold"/>
                <a:cs typeface="DINOT-Bold"/>
                <a:sym typeface="DINOT-Bold"/>
              </a:defRPr>
            </a:lvl1pPr>
          </a:lstStyle>
          <a:p>
            <a:pPr/>
            <a:r>
              <a:t>Vul hier datum en plaats in</a:t>
            </a:r>
          </a:p>
        </p:txBody>
      </p:sp>
      <p:sp>
        <p:nvSpPr>
          <p:cNvPr id="1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ul hier de titel van de slide in"/>
          <p:cNvSpPr txBox="1"/>
          <p:nvPr>
            <p:ph type="title" hasCustomPrompt="1"/>
          </p:nvPr>
        </p:nvSpPr>
        <p:spPr>
          <a:xfrm>
            <a:off x="1252328" y="819577"/>
            <a:ext cx="6907999" cy="100965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pPr/>
            <a:r>
              <a:t>Vul hier de titel van de slide in</a:t>
            </a:r>
          </a:p>
        </p:txBody>
      </p:sp>
      <p:sp>
        <p:nvSpPr>
          <p:cNvPr id="22" name="Hoofdtekst - niveau één…"/>
          <p:cNvSpPr txBox="1"/>
          <p:nvPr>
            <p:ph type="body" idx="1"/>
          </p:nvPr>
        </p:nvSpPr>
        <p:spPr>
          <a:xfrm>
            <a:off x="1252329" y="1848678"/>
            <a:ext cx="6907998" cy="399553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E8B300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546000" indent="-304800">
              <a:spcBef>
                <a:spcPts val="1000"/>
              </a:spcBef>
              <a:buClr>
                <a:srgbClr val="E8B300"/>
              </a:buClr>
              <a:buSzPct val="100000"/>
              <a:buFont typeface="Arial"/>
              <a:buChar char="-"/>
              <a:defRPr>
                <a:solidFill>
                  <a:srgbClr val="000000"/>
                </a:solidFill>
              </a:defRPr>
            </a:lvl2pPr>
            <a:lvl3pPr>
              <a:spcBef>
                <a:spcPts val="1000"/>
              </a:spcBef>
              <a:buClr>
                <a:srgbClr val="E8B300"/>
              </a:buClr>
              <a:buFont typeface="Arial"/>
              <a:defRPr>
                <a:solidFill>
                  <a:srgbClr val="000000"/>
                </a:solidFill>
              </a:defRPr>
            </a:lvl3pPr>
            <a:lvl4pPr>
              <a:spcBef>
                <a:spcPts val="1000"/>
              </a:spcBef>
              <a:buClr>
                <a:srgbClr val="E8B300"/>
              </a:buClr>
              <a:buFont typeface="Arial"/>
              <a:defRPr>
                <a:solidFill>
                  <a:srgbClr val="000000"/>
                </a:solidFill>
              </a:defRPr>
            </a:lvl4pPr>
            <a:lvl5pPr>
              <a:spcBef>
                <a:spcPts val="1000"/>
              </a:spcBef>
              <a:buClr>
                <a:srgbClr val="E8B300"/>
              </a:buClr>
              <a:buFont typeface="Arial"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el en objec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ul hier de titel van de slide in"/>
          <p:cNvSpPr txBox="1"/>
          <p:nvPr>
            <p:ph type="title" hasCustomPrompt="1"/>
          </p:nvPr>
        </p:nvSpPr>
        <p:spPr>
          <a:xfrm>
            <a:off x="1252328" y="819577"/>
            <a:ext cx="6907998" cy="100965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pPr/>
            <a:r>
              <a:t>Vul hier de titel van de slide in</a:t>
            </a:r>
          </a:p>
        </p:txBody>
      </p:sp>
      <p:sp>
        <p:nvSpPr>
          <p:cNvPr id="31" name="Hoofdtekst - niveau één…"/>
          <p:cNvSpPr txBox="1"/>
          <p:nvPr>
            <p:ph type="body" idx="1"/>
          </p:nvPr>
        </p:nvSpPr>
        <p:spPr>
          <a:xfrm>
            <a:off x="1252329" y="1848678"/>
            <a:ext cx="6907998" cy="3995531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>
                <a:solidFill>
                  <a:srgbClr val="000000"/>
                </a:solidFill>
              </a:defRPr>
            </a:lvl1pPr>
            <a:lvl2pPr marL="685800" indent="-228600">
              <a:lnSpc>
                <a:spcPts val="2800"/>
              </a:lnSpc>
              <a:buSzPct val="100000"/>
              <a:buChar char="•"/>
              <a:defRPr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ts val="2800"/>
              </a:lnSpc>
              <a:defRPr>
                <a:solidFill>
                  <a:srgbClr val="000000"/>
                </a:solidFill>
              </a:defRPr>
            </a:lvl4pPr>
            <a:lvl5pPr>
              <a:lnSpc>
                <a:spcPts val="2800"/>
              </a:lnSpc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el en objec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Vul hier de titel van de slide in"/>
          <p:cNvSpPr txBox="1"/>
          <p:nvPr>
            <p:ph type="title" hasCustomPrompt="1"/>
          </p:nvPr>
        </p:nvSpPr>
        <p:spPr>
          <a:xfrm>
            <a:off x="1252328" y="819577"/>
            <a:ext cx="6907999" cy="100965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pPr/>
            <a:r>
              <a:t>Vul hier de titel van de slide in</a:t>
            </a:r>
          </a:p>
        </p:txBody>
      </p:sp>
      <p:sp>
        <p:nvSpPr>
          <p:cNvPr id="40" name="Hoofdtekst - niveau één…"/>
          <p:cNvSpPr txBox="1"/>
          <p:nvPr>
            <p:ph type="body" idx="1"/>
          </p:nvPr>
        </p:nvSpPr>
        <p:spPr>
          <a:xfrm>
            <a:off x="1252329" y="1848678"/>
            <a:ext cx="6907998" cy="399553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E8B300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546000" indent="-304800">
              <a:spcBef>
                <a:spcPts val="1000"/>
              </a:spcBef>
              <a:buClr>
                <a:srgbClr val="E8B300"/>
              </a:buClr>
              <a:buSzPct val="100000"/>
              <a:buFont typeface="Arial"/>
              <a:buChar char="-"/>
              <a:defRPr>
                <a:solidFill>
                  <a:srgbClr val="000000"/>
                </a:solidFill>
              </a:defRPr>
            </a:lvl2pPr>
            <a:lvl3pPr>
              <a:spcBef>
                <a:spcPts val="1000"/>
              </a:spcBef>
              <a:buClr>
                <a:srgbClr val="E8B300"/>
              </a:buClr>
              <a:buFont typeface="Arial"/>
              <a:defRPr>
                <a:solidFill>
                  <a:srgbClr val="000000"/>
                </a:solidFill>
              </a:defRPr>
            </a:lvl3pPr>
            <a:lvl4pPr>
              <a:spcBef>
                <a:spcPts val="1000"/>
              </a:spcBef>
              <a:buClr>
                <a:srgbClr val="E8B300"/>
              </a:buClr>
              <a:buFont typeface="Arial"/>
              <a:defRPr>
                <a:solidFill>
                  <a:srgbClr val="000000"/>
                </a:solidFill>
              </a:defRPr>
            </a:lvl4pPr>
            <a:lvl5pPr>
              <a:spcBef>
                <a:spcPts val="1000"/>
              </a:spcBef>
              <a:buClr>
                <a:srgbClr val="E8B300"/>
              </a:buClr>
              <a:buFont typeface="Arial"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ul hier de Presentatietitel in"/>
          <p:cNvSpPr txBox="1"/>
          <p:nvPr>
            <p:ph type="title" hasCustomPrompt="1"/>
          </p:nvPr>
        </p:nvSpPr>
        <p:spPr>
          <a:xfrm>
            <a:off x="1260762" y="3429000"/>
            <a:ext cx="6913421" cy="1133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Vul hier de Presentatietitel in</a:t>
            </a:r>
          </a:p>
        </p:txBody>
      </p:sp>
      <p:sp>
        <p:nvSpPr>
          <p:cNvPr id="3" name="Hoofdtekst - niveau één…"/>
          <p:cNvSpPr txBox="1"/>
          <p:nvPr>
            <p:ph type="body" idx="1" hasCustomPrompt="1"/>
          </p:nvPr>
        </p:nvSpPr>
        <p:spPr>
          <a:xfrm>
            <a:off x="1260761" y="4562061"/>
            <a:ext cx="6913421" cy="874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Vul hier de Subtitel in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ts val="3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E8B300"/>
          </a:solidFill>
          <a:uFillTx/>
          <a:latin typeface="DINOT-Bold"/>
          <a:ea typeface="DINOT-Bold"/>
          <a:cs typeface="DINOT-Bold"/>
          <a:sym typeface="DINOT-Bold"/>
        </a:defRPr>
      </a:lvl1pPr>
      <a:lvl2pPr marL="0" marR="0" indent="0" algn="l" defTabSz="914400" rtl="0" latinLnBrk="0">
        <a:lnSpc>
          <a:spcPts val="3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E8B300"/>
          </a:solidFill>
          <a:uFillTx/>
          <a:latin typeface="DINOT-Bold"/>
          <a:ea typeface="DINOT-Bold"/>
          <a:cs typeface="DINOT-Bold"/>
          <a:sym typeface="DINOT-Bold"/>
        </a:defRPr>
      </a:lvl2pPr>
      <a:lvl3pPr marL="0" marR="0" indent="0" algn="l" defTabSz="914400" rtl="0" latinLnBrk="0">
        <a:lnSpc>
          <a:spcPts val="3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E8B300"/>
          </a:solidFill>
          <a:uFillTx/>
          <a:latin typeface="DINOT-Bold"/>
          <a:ea typeface="DINOT-Bold"/>
          <a:cs typeface="DINOT-Bold"/>
          <a:sym typeface="DINOT-Bold"/>
        </a:defRPr>
      </a:lvl3pPr>
      <a:lvl4pPr marL="0" marR="0" indent="0" algn="l" defTabSz="914400" rtl="0" latinLnBrk="0">
        <a:lnSpc>
          <a:spcPts val="3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E8B300"/>
          </a:solidFill>
          <a:uFillTx/>
          <a:latin typeface="DINOT-Bold"/>
          <a:ea typeface="DINOT-Bold"/>
          <a:cs typeface="DINOT-Bold"/>
          <a:sym typeface="DINOT-Bold"/>
        </a:defRPr>
      </a:lvl4pPr>
      <a:lvl5pPr marL="0" marR="0" indent="0" algn="l" defTabSz="914400" rtl="0" latinLnBrk="0">
        <a:lnSpc>
          <a:spcPts val="3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E8B300"/>
          </a:solidFill>
          <a:uFillTx/>
          <a:latin typeface="DINOT-Bold"/>
          <a:ea typeface="DINOT-Bold"/>
          <a:cs typeface="DINOT-Bold"/>
          <a:sym typeface="DINOT-Bold"/>
        </a:defRPr>
      </a:lvl5pPr>
      <a:lvl6pPr marL="0" marR="0" indent="0" algn="l" defTabSz="914400" rtl="0" latinLnBrk="0">
        <a:lnSpc>
          <a:spcPts val="3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E8B300"/>
          </a:solidFill>
          <a:uFillTx/>
          <a:latin typeface="DINOT-Bold"/>
          <a:ea typeface="DINOT-Bold"/>
          <a:cs typeface="DINOT-Bold"/>
          <a:sym typeface="DINOT-Bold"/>
        </a:defRPr>
      </a:lvl6pPr>
      <a:lvl7pPr marL="0" marR="0" indent="0" algn="l" defTabSz="914400" rtl="0" latinLnBrk="0">
        <a:lnSpc>
          <a:spcPts val="3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E8B300"/>
          </a:solidFill>
          <a:uFillTx/>
          <a:latin typeface="DINOT-Bold"/>
          <a:ea typeface="DINOT-Bold"/>
          <a:cs typeface="DINOT-Bold"/>
          <a:sym typeface="DINOT-Bold"/>
        </a:defRPr>
      </a:lvl7pPr>
      <a:lvl8pPr marL="0" marR="0" indent="0" algn="l" defTabSz="914400" rtl="0" latinLnBrk="0">
        <a:lnSpc>
          <a:spcPts val="3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E8B300"/>
          </a:solidFill>
          <a:uFillTx/>
          <a:latin typeface="DINOT-Bold"/>
          <a:ea typeface="DINOT-Bold"/>
          <a:cs typeface="DINOT-Bold"/>
          <a:sym typeface="DINOT-Bold"/>
        </a:defRPr>
      </a:lvl8pPr>
      <a:lvl9pPr marL="0" marR="0" indent="0" algn="l" defTabSz="914400" rtl="0" latinLnBrk="0">
        <a:lnSpc>
          <a:spcPts val="3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E8B300"/>
          </a:solidFill>
          <a:uFillTx/>
          <a:latin typeface="DINOT-Bold"/>
          <a:ea typeface="DINOT-Bold"/>
          <a:cs typeface="DINOT-Bold"/>
          <a:sym typeface="DINOT-Bold"/>
        </a:defRPr>
      </a:lvl9pPr>
    </p:titleStyle>
    <p:bodyStyle>
      <a:lvl1pPr marL="0" marR="0" indent="0" algn="l" defTabSz="914400" rtl="0" latinLnBrk="0">
        <a:lnSpc>
          <a:spcPts val="2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D0D0D"/>
          </a:solidFill>
          <a:uFillTx/>
          <a:latin typeface="DINOT-Light"/>
          <a:ea typeface="DINOT-Light"/>
          <a:cs typeface="DINOT-Light"/>
          <a:sym typeface="DINOT-Light"/>
        </a:defRPr>
      </a:lvl1pPr>
      <a:lvl2pPr marL="0" marR="0" indent="457200" algn="l" defTabSz="914400" rtl="0" latinLnBrk="0">
        <a:lnSpc>
          <a:spcPts val="2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D0D0D"/>
          </a:solidFill>
          <a:uFillTx/>
          <a:latin typeface="DINOT-Light"/>
          <a:ea typeface="DINOT-Light"/>
          <a:cs typeface="DINOT-Light"/>
          <a:sym typeface="DINOT-Light"/>
        </a:defRPr>
      </a:lvl2pPr>
      <a:lvl3pPr marL="0" marR="0" indent="914400" algn="l" defTabSz="914400" rtl="0" latinLnBrk="0">
        <a:lnSpc>
          <a:spcPts val="2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D0D0D"/>
          </a:solidFill>
          <a:uFillTx/>
          <a:latin typeface="DINOT-Light"/>
          <a:ea typeface="DINOT-Light"/>
          <a:cs typeface="DINOT-Light"/>
          <a:sym typeface="DINOT-Light"/>
        </a:defRPr>
      </a:lvl3pPr>
      <a:lvl4pPr marL="0" marR="0" indent="1371600" algn="l" defTabSz="914400" rtl="0" latinLnBrk="0">
        <a:lnSpc>
          <a:spcPts val="2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D0D0D"/>
          </a:solidFill>
          <a:uFillTx/>
          <a:latin typeface="DINOT-Light"/>
          <a:ea typeface="DINOT-Light"/>
          <a:cs typeface="DINOT-Light"/>
          <a:sym typeface="DINOT-Light"/>
        </a:defRPr>
      </a:lvl4pPr>
      <a:lvl5pPr marL="0" marR="0" indent="1828800" algn="l" defTabSz="914400" rtl="0" latinLnBrk="0">
        <a:lnSpc>
          <a:spcPts val="2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D0D0D"/>
          </a:solidFill>
          <a:uFillTx/>
          <a:latin typeface="DINOT-Light"/>
          <a:ea typeface="DINOT-Light"/>
          <a:cs typeface="DINOT-Light"/>
          <a:sym typeface="DINOT-Light"/>
        </a:defRPr>
      </a:lvl5pPr>
      <a:lvl6pPr marL="0" marR="0" indent="2286000" algn="l" defTabSz="914400" rtl="0" latinLnBrk="0">
        <a:lnSpc>
          <a:spcPts val="2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D0D0D"/>
          </a:solidFill>
          <a:uFillTx/>
          <a:latin typeface="DINOT-Light"/>
          <a:ea typeface="DINOT-Light"/>
          <a:cs typeface="DINOT-Light"/>
          <a:sym typeface="DINOT-Light"/>
        </a:defRPr>
      </a:lvl6pPr>
      <a:lvl7pPr marL="0" marR="0" indent="2743200" algn="l" defTabSz="914400" rtl="0" latinLnBrk="0">
        <a:lnSpc>
          <a:spcPts val="2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D0D0D"/>
          </a:solidFill>
          <a:uFillTx/>
          <a:latin typeface="DINOT-Light"/>
          <a:ea typeface="DINOT-Light"/>
          <a:cs typeface="DINOT-Light"/>
          <a:sym typeface="DINOT-Light"/>
        </a:defRPr>
      </a:lvl7pPr>
      <a:lvl8pPr marL="0" marR="0" indent="3200400" algn="l" defTabSz="914400" rtl="0" latinLnBrk="0">
        <a:lnSpc>
          <a:spcPts val="2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D0D0D"/>
          </a:solidFill>
          <a:uFillTx/>
          <a:latin typeface="DINOT-Light"/>
          <a:ea typeface="DINOT-Light"/>
          <a:cs typeface="DINOT-Light"/>
          <a:sym typeface="DINOT-Light"/>
        </a:defRPr>
      </a:lvl8pPr>
      <a:lvl9pPr marL="0" marR="0" indent="3657600" algn="l" defTabSz="914400" rtl="0" latinLnBrk="0">
        <a:lnSpc>
          <a:spcPts val="2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D0D0D"/>
          </a:solidFill>
          <a:uFillTx/>
          <a:latin typeface="DINOT-Light"/>
          <a:ea typeface="DINOT-Light"/>
          <a:cs typeface="DINOT-Light"/>
          <a:sym typeface="DINOT-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el 1"/>
          <p:cNvSpPr txBox="1"/>
          <p:nvPr>
            <p:ph type="ctrTitle"/>
          </p:nvPr>
        </p:nvSpPr>
        <p:spPr>
          <a:xfrm>
            <a:off x="1260762" y="3429000"/>
            <a:ext cx="6913420" cy="1133061"/>
          </a:xfrm>
          <a:prstGeom prst="rect">
            <a:avLst/>
          </a:prstGeom>
        </p:spPr>
        <p:txBody>
          <a:bodyPr/>
          <a:lstStyle>
            <a:lvl1pPr algn="ctr" defTabSz="704087">
              <a:lnSpc>
                <a:spcPts val="2900"/>
              </a:lnSpc>
              <a:defRPr sz="2925"/>
            </a:lvl1pPr>
          </a:lstStyle>
          <a:p>
            <a:pPr/>
            <a:r>
              <a:t>Wij zijn lid van een sterk scholennetwerk voor hoogbegaafde leerlingen</a:t>
            </a:r>
          </a:p>
        </p:txBody>
      </p:sp>
      <p:sp>
        <p:nvSpPr>
          <p:cNvPr id="51" name="Ondertitel 2"/>
          <p:cNvSpPr txBox="1"/>
          <p:nvPr>
            <p:ph type="subTitle" sz="quarter" idx="1"/>
          </p:nvPr>
        </p:nvSpPr>
        <p:spPr>
          <a:xfrm>
            <a:off x="1260762" y="4562061"/>
            <a:ext cx="6913420" cy="87464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DINOT-Bold"/>
                <a:ea typeface="DINOT-Bold"/>
                <a:cs typeface="DINOT-Bold"/>
                <a:sym typeface="DINOT-Bold"/>
              </a:defRPr>
            </a:lvl1pPr>
          </a:lstStyle>
          <a:p>
            <a:pPr/>
            <a:r>
              <a:t>Vereniging Begaafdheidsprofielscholen</a:t>
            </a:r>
          </a:p>
        </p:txBody>
      </p:sp>
      <p:sp>
        <p:nvSpPr>
          <p:cNvPr id="52" name="Tijdelijke aanduiding voor tekst 3"/>
          <p:cNvSpPr/>
          <p:nvPr>
            <p:ph type="body" idx="21"/>
          </p:nvPr>
        </p:nvSpPr>
        <p:spPr>
          <a:xfrm>
            <a:off x="1260762" y="5589127"/>
            <a:ext cx="7137801" cy="4433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Utrecht </a:t>
            </a:r>
            <a:r>
              <a:rPr>
                <a:solidFill>
                  <a:srgbClr val="E8B300"/>
                </a:solidFill>
              </a:rPr>
              <a:t>|</a:t>
            </a:r>
            <a:r>
              <a:t> Januari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el 1"/>
          <p:cNvSpPr txBox="1"/>
          <p:nvPr>
            <p:ph type="title"/>
          </p:nvPr>
        </p:nvSpPr>
        <p:spPr>
          <a:xfrm>
            <a:off x="1252328" y="819577"/>
            <a:ext cx="6907998" cy="1009653"/>
          </a:xfrm>
          <a:prstGeom prst="rect">
            <a:avLst/>
          </a:prstGeom>
        </p:spPr>
        <p:txBody>
          <a:bodyPr/>
          <a:lstStyle/>
          <a:p>
            <a:pPr/>
            <a:r>
              <a:t>Wat doet de Vereniging BPS?</a:t>
            </a:r>
          </a:p>
        </p:txBody>
      </p:sp>
      <p:sp>
        <p:nvSpPr>
          <p:cNvPr id="55" name="Tijdelijke aanduiding voor inhoud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69163" indent="-169163" defTabSz="676655">
              <a:lnSpc>
                <a:spcPts val="1700"/>
              </a:lnSpc>
              <a:spcBef>
                <a:spcPts val="700"/>
              </a:spcBef>
              <a:defRPr sz="1776"/>
            </a:pPr>
            <a:r>
              <a:t>We zijn een groeiend netwerk van basisscholen en middelbare scholen in heel Nederland.</a:t>
            </a:r>
          </a:p>
          <a:p>
            <a:pPr marL="169163" indent="-169163" defTabSz="676655">
              <a:lnSpc>
                <a:spcPts val="1700"/>
              </a:lnSpc>
              <a:spcBef>
                <a:spcPts val="700"/>
              </a:spcBef>
              <a:defRPr sz="1776"/>
            </a:pPr>
            <a:r>
              <a:t>We staan voor kwalitatief hoogwaardig onderwijs en voor goede begeleiding van hoogbegaafde leerlingen.</a:t>
            </a:r>
          </a:p>
          <a:p>
            <a:pPr marL="169163" indent="-169163" defTabSz="676655">
              <a:lnSpc>
                <a:spcPts val="1700"/>
              </a:lnSpc>
              <a:spcBef>
                <a:spcPts val="700"/>
              </a:spcBef>
              <a:defRPr sz="1776"/>
            </a:pPr>
            <a:r>
              <a:t>Iedere aangesloten school bepaalt zijn eigen programma en curriculum, passend binnen de cultuur van de school.</a:t>
            </a:r>
          </a:p>
          <a:p>
            <a:pPr marL="169163" indent="-169163" defTabSz="676655">
              <a:lnSpc>
                <a:spcPts val="1700"/>
              </a:lnSpc>
              <a:spcBef>
                <a:spcPts val="700"/>
              </a:spcBef>
              <a:defRPr sz="1776"/>
            </a:pPr>
            <a:r>
              <a:t>Leden zijn verbonden door onze gedragscode. Belangrijke elementen: scholen hebben een visie en beleid ten aanzien van hoogbegaafdheid, bieden maatwerk en onderhouden een dialoog met ouders en leerlingen.</a:t>
            </a:r>
          </a:p>
          <a:p>
            <a:pPr marL="169163" indent="-169163" defTabSz="676655">
              <a:lnSpc>
                <a:spcPts val="1700"/>
              </a:lnSpc>
              <a:spcBef>
                <a:spcPts val="700"/>
              </a:spcBef>
              <a:defRPr sz="1776"/>
            </a:pPr>
            <a:r>
              <a:t>We zorgen voor kennisuitwisseling binnen de vereniging (en daarbuiten).</a:t>
            </a:r>
          </a:p>
          <a:p>
            <a:pPr marL="169163" indent="-169163" defTabSz="676655">
              <a:lnSpc>
                <a:spcPts val="1700"/>
              </a:lnSpc>
              <a:spcBef>
                <a:spcPts val="700"/>
              </a:spcBef>
              <a:defRPr sz="1776"/>
            </a:pPr>
            <a:r>
              <a:t>We visiteren de scholen in de vereniging eens in de vier jaar, bij een positief oordeel krijgen zij het keurmerk Begaafdheidsprofielschool.</a:t>
            </a:r>
          </a:p>
          <a:p>
            <a:pPr marL="169163" indent="-169163" defTabSz="676655">
              <a:lnSpc>
                <a:spcPts val="1700"/>
              </a:lnSpc>
              <a:spcBef>
                <a:spcPts val="700"/>
              </a:spcBef>
              <a:defRPr sz="1776"/>
            </a:pPr>
            <a:r>
              <a:t>We werken nauw samen met andere landelijke organisaties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 1"/>
          <p:cNvSpPr txBox="1"/>
          <p:nvPr>
            <p:ph type="title"/>
          </p:nvPr>
        </p:nvSpPr>
        <p:spPr>
          <a:xfrm>
            <a:off x="1252328" y="819577"/>
            <a:ext cx="6907998" cy="1009653"/>
          </a:xfrm>
          <a:prstGeom prst="rect">
            <a:avLst/>
          </a:prstGeom>
        </p:spPr>
        <p:txBody>
          <a:bodyPr/>
          <a:lstStyle/>
          <a:p>
            <a:pPr/>
            <a:r>
              <a:t>De leden van de Vereniging BPS</a:t>
            </a:r>
          </a:p>
        </p:txBody>
      </p:sp>
      <p:sp>
        <p:nvSpPr>
          <p:cNvPr id="58" name="Tijdelijke aanduiding voor inhoud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  <a:r>
              <a:rPr sz="2000"/>
              <a:t>Per 1 december 2020 zijn de volgende scholen lid:</a:t>
            </a:r>
            <a:endParaRPr sz="2000"/>
          </a:p>
          <a:p>
            <a:pPr marL="190500" indent="-190500"/>
            <a:r>
              <a:rPr sz="2000"/>
              <a:t>26 scholen in het basisonderwijs,</a:t>
            </a:r>
            <a:endParaRPr sz="2000"/>
          </a:p>
          <a:p>
            <a:pPr marL="190500" indent="-190500"/>
            <a:r>
              <a:rPr sz="2000"/>
              <a:t>49 scholen in het voortgezet onderwijs</a:t>
            </a:r>
            <a:r>
              <a:t>.</a:t>
            </a:r>
          </a:p>
          <a:p>
            <a:pPr marL="0" indent="0">
              <a:buClrTx/>
              <a:buSzTx/>
              <a:buFontTx/>
              <a:buNone/>
            </a:pPr>
          </a:p>
          <a:p>
            <a:pPr marL="0" indent="0" algn="ctr">
              <a:buClrTx/>
              <a:buSzTx/>
              <a:buFontTx/>
              <a:buNone/>
              <a:defRPr sz="2000">
                <a:latin typeface="DINOT-Bold"/>
                <a:ea typeface="DINOT-Bold"/>
                <a:cs typeface="DINOT-Bold"/>
                <a:sym typeface="DINOT-Bold"/>
              </a:defRPr>
            </a:pPr>
            <a:r>
              <a:t>Meer weten? Kijk op:</a:t>
            </a:r>
          </a:p>
          <a:p>
            <a:pPr marL="0" indent="0" algn="ctr">
              <a:buClrTx/>
              <a:buSzTx/>
              <a:buFontTx/>
              <a:buNone/>
              <a:defRPr sz="2000">
                <a:latin typeface="DINOT-Bold"/>
                <a:ea typeface="DINOT-Bold"/>
                <a:cs typeface="DINOT-Bold"/>
                <a:sym typeface="DINOT-Bold"/>
              </a:defRPr>
            </a:pPr>
            <a:r>
              <a:t>www.begaafdheidsprofielscholen.nl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 1"/>
          <p:cNvSpPr txBox="1"/>
          <p:nvPr>
            <p:ph type="title"/>
          </p:nvPr>
        </p:nvSpPr>
        <p:spPr>
          <a:xfrm>
            <a:off x="1252328" y="819577"/>
            <a:ext cx="6907998" cy="1009653"/>
          </a:xfrm>
          <a:prstGeom prst="rect">
            <a:avLst/>
          </a:prstGeom>
        </p:spPr>
        <p:txBody>
          <a:bodyPr/>
          <a:lstStyle/>
          <a:p>
            <a:pPr/>
            <a:r>
              <a:t>Onze school en (hoog)begaafdheid</a:t>
            </a:r>
          </a:p>
        </p:txBody>
      </p:sp>
      <p:sp>
        <p:nvSpPr>
          <p:cNvPr id="61" name="Tijdelijke aanduiding voor inhoud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</a:lstStyle>
          <a:p>
            <a:pPr/>
            <a:r>
              <a:t>Tekst….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